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857-B308-4893-A4FD-AE4770FB1020}" type="datetimeFigureOut">
              <a:rPr lang="hu-HU" smtClean="0"/>
              <a:t>2014.09.05.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BF7C-1563-4AF5-A24A-D25D9138B54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857-B308-4893-A4FD-AE4770FB1020}" type="datetimeFigureOut">
              <a:rPr lang="hu-HU" smtClean="0"/>
              <a:t>2014.09.05.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BF7C-1563-4AF5-A24A-D25D9138B54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857-B308-4893-A4FD-AE4770FB1020}" type="datetimeFigureOut">
              <a:rPr lang="hu-HU" smtClean="0"/>
              <a:t>2014.09.05.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BF7C-1563-4AF5-A24A-D25D9138B54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857-B308-4893-A4FD-AE4770FB1020}" type="datetimeFigureOut">
              <a:rPr lang="hu-HU" smtClean="0"/>
              <a:t>2014.09.05.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BF7C-1563-4AF5-A24A-D25D9138B54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857-B308-4893-A4FD-AE4770FB1020}" type="datetimeFigureOut">
              <a:rPr lang="hu-HU" smtClean="0"/>
              <a:t>2014.09.05.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BF7C-1563-4AF5-A24A-D25D9138B54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857-B308-4893-A4FD-AE4770FB1020}" type="datetimeFigureOut">
              <a:rPr lang="hu-HU" smtClean="0"/>
              <a:t>2014.09.05.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BF7C-1563-4AF5-A24A-D25D9138B54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857-B308-4893-A4FD-AE4770FB1020}" type="datetimeFigureOut">
              <a:rPr lang="hu-HU" smtClean="0"/>
              <a:t>2014.09.05.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BF7C-1563-4AF5-A24A-D25D9138B54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857-B308-4893-A4FD-AE4770FB1020}" type="datetimeFigureOut">
              <a:rPr lang="hu-HU" smtClean="0"/>
              <a:t>2014.09.05.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BF7C-1563-4AF5-A24A-D25D9138B54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857-B308-4893-A4FD-AE4770FB1020}" type="datetimeFigureOut">
              <a:rPr lang="hu-HU" smtClean="0"/>
              <a:t>2014.09.05.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BF7C-1563-4AF5-A24A-D25D9138B54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857-B308-4893-A4FD-AE4770FB1020}" type="datetimeFigureOut">
              <a:rPr lang="hu-HU" smtClean="0"/>
              <a:t>2014.09.05.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BF7C-1563-4AF5-A24A-D25D9138B54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857-B308-4893-A4FD-AE4770FB1020}" type="datetimeFigureOut">
              <a:rPr lang="hu-HU" smtClean="0"/>
              <a:t>2014.09.05.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8BF7C-1563-4AF5-A24A-D25D9138B54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8A857-B308-4893-A4FD-AE4770FB1020}" type="datetimeFigureOut">
              <a:rPr lang="hu-HU" smtClean="0"/>
              <a:t>2014.09.05.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8BF7C-1563-4AF5-A24A-D25D9138B540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6" name="Picture 2" descr="http://www.tig-godollo.hu/wp-content/uploads/2012/04/385px-Phys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3750"/>
            <a:ext cx="6804248" cy="6804250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2843808" y="260648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/>
              <a:t>Emlékeztető</a:t>
            </a:r>
            <a:endParaRPr lang="hu-HU" sz="44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419872" y="609329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i="1" dirty="0" smtClean="0"/>
              <a:t>Fizika</a:t>
            </a:r>
            <a:endParaRPr lang="hu-HU" sz="4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692696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/>
              <a:t>Köszönöm mindenkinek aki ezt a </a:t>
            </a:r>
            <a:r>
              <a:rPr lang="hu-HU" sz="4400" b="1" dirty="0" err="1" smtClean="0"/>
              <a:t>Power</a:t>
            </a:r>
            <a:r>
              <a:rPr lang="hu-HU" sz="4400" b="1" dirty="0" smtClean="0"/>
              <a:t> </a:t>
            </a:r>
            <a:r>
              <a:rPr lang="hu-HU" sz="4400" b="1" dirty="0" err="1" smtClean="0"/>
              <a:t>Point</a:t>
            </a:r>
            <a:r>
              <a:rPr lang="hu-HU" sz="4400" b="1" dirty="0" smtClean="0"/>
              <a:t> bemutatót megnézte!</a:t>
            </a:r>
          </a:p>
          <a:p>
            <a:pPr algn="ctr"/>
            <a:r>
              <a:rPr lang="hu-HU" sz="4400" b="1" dirty="0" smtClean="0"/>
              <a:t>Ha tetszett, oszd meg velem és én csinálok még! </a:t>
            </a:r>
            <a:r>
              <a:rPr lang="hu-HU" sz="4400" b="1" dirty="0" smtClean="0">
                <a:sym typeface="Wingdings" pitchFamily="2" charset="2"/>
              </a:rPr>
              <a:t> Segítséget elfogadok!  (Nem ez a legjobb bemutatóm</a:t>
            </a:r>
            <a:r>
              <a:rPr lang="hu-HU" sz="4400" b="1" dirty="0">
                <a:sym typeface="Wingdings" pitchFamily="2" charset="2"/>
              </a:rPr>
              <a:t>!</a:t>
            </a:r>
            <a:r>
              <a:rPr lang="hu-HU" sz="4400" b="1" dirty="0" smtClean="0">
                <a:sym typeface="Wingdings" pitchFamily="2" charset="2"/>
              </a:rPr>
              <a:t> De ha nem tetszett írd meg nekem kritikáidat üzenetben!) </a:t>
            </a:r>
            <a:endParaRPr lang="hu-HU" sz="4400" b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.hotdog.hu/user/.shadows/magazin/villa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5530883" cy="5229200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691680" y="62068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/>
              <a:t>Elektromos jelenségek</a:t>
            </a:r>
            <a:endParaRPr lang="hu-HU" sz="32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zinesotletek.hu/bdw-content/uploads/images/38046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473962" y="1230554"/>
            <a:ext cx="7735949" cy="4788024"/>
          </a:xfrm>
          <a:prstGeom prst="rect">
            <a:avLst/>
          </a:prstGeom>
          <a:noFill/>
        </p:spPr>
      </p:pic>
      <p:pic>
        <p:nvPicPr>
          <p:cNvPr id="15364" name="Picture 4" descr="http://webragacs.onetdev.com/wp-content/uploads/2010/01/hideg-szinek-k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771307" y="1189133"/>
            <a:ext cx="10317403" cy="4427984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1475656" y="33265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/>
              <a:t>2 féle elektromos állapot létezik</a:t>
            </a:r>
            <a:endParaRPr lang="hu-HU" sz="3200" b="1" dirty="0"/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1475656" y="1124744"/>
            <a:ext cx="2160240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5364088" y="1052736"/>
            <a:ext cx="1656184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0" y="3284984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Pozitív</a:t>
            </a:r>
          </a:p>
          <a:p>
            <a:pPr algn="ctr"/>
            <a:r>
              <a:rPr lang="hu-HU" sz="2800" b="1" dirty="0"/>
              <a:t>+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6300192" y="3212976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Negatív</a:t>
            </a:r>
          </a:p>
          <a:p>
            <a:pPr algn="ctr"/>
            <a:r>
              <a:rPr lang="hu-HU" sz="2800" b="1" dirty="0"/>
              <a:t>-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ms.sulinet.hu/get/d/ea49f6b5-cab1-42c6-99b8-daeaadd3cdd3/1/8/b/Large/k0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551579" cy="5301208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611560" y="54868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Elektromos mező: </a:t>
            </a:r>
            <a:r>
              <a:rPr lang="hu-HU" sz="2400" dirty="0" smtClean="0"/>
              <a:t>Az elektromos állapotban lévő testek sajátos környezete.</a:t>
            </a:r>
            <a:endParaRPr lang="hu-HU" sz="24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fizika.ws/files/image/elektro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6925" cy="51771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emlekpont.hu/programok/090521/magnes_me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61635"/>
            <a:ext cx="6552728" cy="5396365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403648" y="54868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/>
              <a:t>Mágneses jelenségek</a:t>
            </a:r>
            <a:endParaRPr lang="hu-HU" sz="36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ms.sulinet.hu/get/d/b80e70ef-b9d8-4650-865f-5f024637e5b8/1/8/b/Large/K0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844825"/>
            <a:ext cx="8184777" cy="5013176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539552" y="476672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Az állandó mágneseknek kölcsönhatásra képes sajátos környezetük van, amelyet </a:t>
            </a:r>
            <a:r>
              <a:rPr lang="hu-HU" sz="2800" b="1" dirty="0" smtClean="0"/>
              <a:t>mágneses mezőnek nevezünk.</a:t>
            </a:r>
            <a:endParaRPr lang="hu-HU" sz="28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tantaki.hu/files/image/fizika/polus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8421531" cy="2666232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1907704" y="90872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/>
              <a:t>A pólusok</a:t>
            </a:r>
            <a:endParaRPr lang="hu-HU" sz="32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izika.ws/files/image/elektro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6925" cy="5177162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467544" y="33265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smtClean="0"/>
              <a:t>A mágneses mező is „úgy működik” mint az elektromos mező!</a:t>
            </a:r>
            <a:endParaRPr lang="hu-HU" sz="2400" i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98</Words>
  <Application>Microsoft Office PowerPoint</Application>
  <PresentationFormat>Diavetítés a képernyőre (4:3 oldalarány)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Tulajdonos</dc:creator>
  <cp:lastModifiedBy>Tulajdonos</cp:lastModifiedBy>
  <cp:revision>12</cp:revision>
  <dcterms:created xsi:type="dcterms:W3CDTF">2014-09-05T16:55:10Z</dcterms:created>
  <dcterms:modified xsi:type="dcterms:W3CDTF">2014-09-05T18:47:44Z</dcterms:modified>
</cp:coreProperties>
</file>